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ตัวเชื่อมต่อตรง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ชื่อเรื่อง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16" name="ตัวแทนวันที่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2" name="ตัวแทนท้ายกระดา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5" name="ตัวแทนหมายเลขภาพนิ่ง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ชื่อเรื่อง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27" name="ตัวแทนเนื้อหา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25" name="ตัวแทนวันที่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19" name="ตัวแทนท้ายกระดา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h-TH"/>
          </a:p>
        </p:txBody>
      </p:sp>
      <p:sp>
        <p:nvSpPr>
          <p:cNvPr id="16" name="ตัวแทนหมายเลขภาพนิ่ง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ตัวเชื่อมต่อตรง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ตัวแทนข้อความ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19" name="ตัวแทนวันที่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11" name="ตัวแทนท้ายกระดา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6" name="ตัวแทนหมายเลขภาพนิ่ง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  <p:sp>
        <p:nvSpPr>
          <p:cNvPr id="8" name="ชื่อเรื่อง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ชื่อเรื่อง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4" name="ตัวแทนเนื้อหา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3" name="ตัวแทนเนื้อหา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21" name="ตัวแทนวันที่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10" name="ตัวแทนท้ายกระดา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1" name="ตัวแทนหมายเลขภาพนิ่ง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ชื่อเรื่อง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แทนข้อความ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25" name="ตัวแทนข้อความ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28" name="ตัวแทนเนื้อหา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0" name="ตัวแทน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ชื่อเรื่อง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2" name="ตัวแทนวันที่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21" name="ตัวแทนท้ายกระดา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24" name="ตัวแทนท้ายกระดา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ตัวเชื่อมต่อตรง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ชื่อเรื่อง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26" name="ตัวแทนข้อความ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14" name="ตัวแทนเนื้อหา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25" name="ตัวแทนวันที่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29" name="ตัวแทนท้ายกระดา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ตัวแทนรูปภาพ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h-TH" smtClean="0"/>
              <a:t>คลิกไอคอนเพื่อเพิ่มรูปภาพ</a:t>
            </a:r>
            <a:endParaRPr kumimoji="0" lang="en-US" dirty="0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1" name="ตัวแทนหมายเลขภาพนิ่ง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  <p:sp>
        <p:nvSpPr>
          <p:cNvPr id="17" name="ชื่อเรื่อง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26" name="ตัวแทนข้อความ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ตัวเชื่อมต่อตรง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ตัวแทนข้อความ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1" name="ตัวแทนวันที่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EC6397-BD0C-41C1-A068-73D718551A08}" type="datetimeFigureOut">
              <a:rPr lang="th-TH" smtClean="0"/>
              <a:t>05/09/62</a:t>
            </a:fld>
            <a:endParaRPr lang="th-TH"/>
          </a:p>
        </p:txBody>
      </p:sp>
      <p:sp>
        <p:nvSpPr>
          <p:cNvPr id="28" name="ตัวแทนท้ายกระดา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F66321-D4DC-4E48-A03D-266B4242CF9E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ตัวแทนชื่อเรื่อง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ตัวเชื่อมต่อตรง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458200" cy="5112568"/>
          </a:xfrm>
        </p:spPr>
        <p:txBody>
          <a:bodyPr>
            <a:normAutofit/>
          </a:bodyPr>
          <a:lstStyle/>
          <a:p>
            <a:r>
              <a:rPr lang="en-US" sz="44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Primary Prevention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sz="44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1.NCD 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DM</a:t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HTN</a:t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DLP</a:t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Smoking</a:t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en-US" dirty="0" err="1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oRAl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pill</a:t>
            </a:r>
            <a:b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</a:b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- screening &gt;35</a:t>
            </a:r>
            <a:r>
              <a:rPr lang="th-TH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ปี (</a:t>
            </a:r>
            <a:r>
              <a:rPr lang="en-US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CVD Risk screening</a:t>
            </a:r>
            <a:r>
              <a:rPr lang="th-TH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)</a:t>
            </a:r>
            <a:endParaRPr lang="th-TH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58200" cy="9144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STEMI / STROKE / IMC</a:t>
            </a:r>
            <a:endParaRPr lang="th-TH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61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STEMI / STROKE / </a:t>
            </a:r>
            <a:r>
              <a:rPr lang="en-US" sz="6000" b="1" dirty="0" smtClean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IMC</a:t>
            </a:r>
            <a:endParaRPr lang="th-TH" sz="6000" b="1" dirty="0">
              <a:solidFill>
                <a:srgbClr val="C00000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Secondary prevention</a:t>
            </a:r>
          </a:p>
          <a:p>
            <a:pPr marL="457200" lvl="1" indent="0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1.</a:t>
            </a:r>
            <a:r>
              <a:rPr lang="th-TH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อยากให้ทุกโรงพยาบาลชุมชน และ รพสต.มี </a:t>
            </a: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High </a:t>
            </a:r>
            <a:r>
              <a:rPr lang="en-US" sz="3200" b="1" dirty="0" err="1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protency</a:t>
            </a: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statin </a:t>
            </a:r>
            <a:r>
              <a:rPr lang="th-TH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คือ </a:t>
            </a:r>
            <a:r>
              <a:rPr lang="en-US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ATORVASTATIN </a:t>
            </a:r>
            <a:r>
              <a:rPr lang="th-TH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 </a:t>
            </a:r>
            <a:r>
              <a:rPr lang="en-US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5 </a:t>
            </a:r>
            <a:r>
              <a:rPr lang="th-TH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บาท</a:t>
            </a:r>
            <a:r>
              <a:rPr lang="en-US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/tab</a:t>
            </a:r>
            <a:r>
              <a:rPr lang="th-TH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) </a:t>
            </a:r>
            <a:r>
              <a:rPr lang="th-TH" sz="3200" b="1" u="sng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th-TH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เหมือนกันทุกที่ แทน </a:t>
            </a:r>
            <a:r>
              <a:rPr lang="en-US" sz="32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SIMVASTATIN</a:t>
            </a:r>
          </a:p>
          <a:p>
            <a:pPr marL="457200" lvl="1" indent="0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2.</a:t>
            </a:r>
            <a:r>
              <a:rPr lang="th-TH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ทำความเข้าใจเรื่อง </a:t>
            </a: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Compliancy ASA + ATORVASTATIN </a:t>
            </a:r>
          </a:p>
          <a:p>
            <a:pPr marL="457200" lvl="1" indent="0">
              <a:buNone/>
            </a:pPr>
            <a:r>
              <a:rPr lang="en-US" sz="32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sz="3200" b="1" dirty="0" smtClean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= Life long</a:t>
            </a:r>
            <a:r>
              <a:rPr lang="th-TH" sz="3200" b="1" dirty="0" smtClean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(ตลอดชีวิต)</a:t>
            </a:r>
          </a:p>
          <a:p>
            <a:pPr marL="457200" lvl="1" indent="0">
              <a:buNone/>
            </a:pP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3. </a:t>
            </a:r>
            <a:r>
              <a:rPr lang="en-US" sz="3200" b="1" dirty="0" err="1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LTC</a:t>
            </a:r>
            <a:r>
              <a:rPr lang="en-US" sz="3200" b="1" dirty="0" err="1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Link</a:t>
            </a:r>
            <a:r>
              <a:rPr lang="en-US" sz="32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th-TH" sz="3200" b="1" u="sng" dirty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(นครพนม</a:t>
            </a:r>
            <a:r>
              <a:rPr lang="th-TH" sz="3200" b="1" u="sng" dirty="0" smtClean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)</a:t>
            </a:r>
            <a:endParaRPr lang="en-US" sz="3200" b="1" dirty="0" smtClean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457200" lvl="1" indent="0">
              <a:buNone/>
            </a:pPr>
            <a:r>
              <a:rPr lang="en-US" sz="32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th-TH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การพัฒนาโปรแกรม </a:t>
            </a:r>
          </a:p>
          <a:p>
            <a:pPr marL="457200" lvl="1" indent="0">
              <a:buNone/>
            </a:pPr>
            <a:r>
              <a:rPr lang="th-TH" sz="32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th-TH" sz="32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การเชื่อมโยงข้อมูลแต่ละจังหวัด</a:t>
            </a:r>
          </a:p>
          <a:p>
            <a:pPr marL="457200" lvl="1" indent="0">
              <a:buNone/>
            </a:pPr>
            <a:r>
              <a:rPr lang="th-TH" sz="3200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endParaRPr lang="en-US" sz="3200" u="sng" dirty="0" smtClean="0">
              <a:solidFill>
                <a:srgbClr val="C00000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63765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STEMI / STROKE / </a:t>
            </a:r>
            <a:r>
              <a:rPr lang="en-US" sz="6000" b="1" dirty="0" smtClean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IMC </a:t>
            </a:r>
            <a:endParaRPr lang="th-TH" sz="6000" dirty="0">
              <a:solidFill>
                <a:srgbClr val="C00000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u="sng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Secondary </a:t>
            </a:r>
            <a:r>
              <a:rPr lang="en-US" sz="44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prevention </a:t>
            </a:r>
            <a:r>
              <a:rPr lang="th-TH" sz="44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(ต่อ)</a:t>
            </a:r>
          </a:p>
          <a:p>
            <a:pPr marL="457200" lvl="1" indent="0"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4.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ขยาย </a:t>
            </a: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Node </a:t>
            </a:r>
            <a:r>
              <a:rPr lang="en-US" sz="3600" b="1" dirty="0" err="1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Rt</a:t>
            </a: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-PA 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เป้าหมายคือ </a:t>
            </a:r>
          </a:p>
          <a:p>
            <a:pPr marL="2286000" lvl="5" indent="0"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บึงกาฬ	(๐) </a:t>
            </a:r>
          </a:p>
          <a:p>
            <a:pPr marL="2286000" lvl="5" indent="0"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เลย	(๐)  </a:t>
            </a:r>
          </a:p>
          <a:p>
            <a:pPr marL="2286000" lvl="5" indent="0">
              <a:buNone/>
            </a:pP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หนองคาย (</a:t>
            </a: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1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)</a:t>
            </a:r>
            <a:endParaRPr lang="en-US" sz="3600" b="1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914400" lvl="2" indent="0">
              <a:buNone/>
            </a:pPr>
            <a:r>
              <a:rPr lang="en-US" sz="4000" b="1" u="sng" dirty="0" smtClean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#Onset to Needle time : Late#</a:t>
            </a:r>
          </a:p>
          <a:p>
            <a:pPr marL="914400" lvl="2" indent="0">
              <a:buNone/>
            </a:pP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(แต่ </a:t>
            </a:r>
            <a:r>
              <a:rPr lang="en-US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Door to Needle time </a:t>
            </a:r>
            <a:r>
              <a:rPr lang="th-TH" sz="36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ดีแล้ว)</a:t>
            </a:r>
            <a:endParaRPr lang="th-TH" sz="3600" b="1" dirty="0">
              <a:solidFill>
                <a:schemeClr val="tx1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133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rgbClr val="C00000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STEMI / STROKE / IMC </a:t>
            </a:r>
            <a:endParaRPr lang="th-TH" sz="6000" dirty="0">
              <a:solidFill>
                <a:srgbClr val="C00000"/>
              </a:solidFill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Outcome </a:t>
            </a:r>
            <a:r>
              <a:rPr lang="en-US" sz="4800" b="1" u="sng" dirty="0" err="1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evalution</a:t>
            </a:r>
            <a:r>
              <a:rPr lang="en-US" sz="48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</a:p>
          <a:p>
            <a:pPr marL="0" indent="0">
              <a:buNone/>
            </a:pPr>
            <a:r>
              <a:rPr lang="en-US" sz="44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en-US" sz="4400" b="1" dirty="0" err="1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mRS</a:t>
            </a:r>
            <a:r>
              <a:rPr lang="en-US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 </a:t>
            </a:r>
            <a:r>
              <a:rPr lang="th-TH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(การประเมินความพิการ)</a:t>
            </a:r>
          </a:p>
          <a:p>
            <a:pPr marL="0" indent="0">
              <a:buNone/>
            </a:pPr>
            <a:r>
              <a:rPr lang="th-TH" sz="4400" b="1" u="sng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เป้าหมาย</a:t>
            </a:r>
          </a:p>
          <a:p>
            <a:pPr marL="0" indent="0">
              <a:buNone/>
            </a:pPr>
            <a:r>
              <a:rPr lang="th-TH" sz="44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  <a:r>
              <a:rPr lang="en-US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- </a:t>
            </a:r>
            <a:r>
              <a:rPr lang="th-TH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ปี </a:t>
            </a:r>
            <a:r>
              <a:rPr lang="en-US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2563 : PNC STEMI </a:t>
            </a:r>
            <a:r>
              <a:rPr lang="th-TH" sz="4400" b="1" dirty="0" smtClean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อุดร เลย สกลนคร</a:t>
            </a:r>
          </a:p>
          <a:p>
            <a:pPr marL="0" indent="0">
              <a:buNone/>
            </a:pPr>
            <a:r>
              <a:rPr lang="th-TH" sz="4400" b="1" dirty="0">
                <a:solidFill>
                  <a:schemeClr val="tx1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86808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ทางเดิน">
  <a:themeElements>
    <a:clrScheme name="ทางเดิน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ทางเดิน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ทางเดิน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75</Words>
  <Application>Microsoft Office PowerPoint</Application>
  <PresentationFormat>นำเสนอทางหน้าจอ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4</vt:i4>
      </vt:variant>
    </vt:vector>
  </HeadingPairs>
  <TitlesOfParts>
    <vt:vector size="5" baseType="lpstr">
      <vt:lpstr>ทางเดิน</vt:lpstr>
      <vt:lpstr>Primary Prevention 1.NCD   - DM  - HTN  - DLP  - Smoking  - oRAl pill  - screening &gt;35ปี (CVD Risk screening)</vt:lpstr>
      <vt:lpstr>STEMI / STROKE / IMC</vt:lpstr>
      <vt:lpstr>STEMI / STROKE / IMC </vt:lpstr>
      <vt:lpstr>STEMI / STROKE / IMC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Prevention 1.NCD   -DM  -HTN  -DLP  -Smoking  - oRAl pill  -screening &gt;35ปี (CVD Risk screening)</dc:title>
  <dc:creator>SRP.V</dc:creator>
  <cp:lastModifiedBy>SRP.V</cp:lastModifiedBy>
  <cp:revision>4</cp:revision>
  <dcterms:created xsi:type="dcterms:W3CDTF">2019-09-05T04:28:09Z</dcterms:created>
  <dcterms:modified xsi:type="dcterms:W3CDTF">2019-09-05T05:04:20Z</dcterms:modified>
</cp:coreProperties>
</file>